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CCFA62-88BC-46A7-ABA9-E090764A9DA8}" type="datetimeFigureOut">
              <a:rPr lang="es-CO" smtClean="0"/>
              <a:t>12/09/2012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52FCFDC-4153-416A-AC62-D0A0D0FEF7C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Luisa Fernanda Gaviria</a:t>
            </a:r>
          </a:p>
          <a:p>
            <a:r>
              <a:rPr lang="es-CO" dirty="0" smtClean="0"/>
              <a:t>Grado: 10</a:t>
            </a:r>
          </a:p>
          <a:p>
            <a:r>
              <a:rPr lang="es-CO" dirty="0" smtClean="0"/>
              <a:t>2012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Vallas Publicitarias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8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Valla inflable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Se trata de un objeto inflable que despliega un anuncio publicitario. Es una forma atípica de valla que se coloca a menudo en las inmediaciones de estadios deportivos cuando va a tener lugar un partido de éxito.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02424"/>
            <a:ext cx="5472609" cy="33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Valla </a:t>
            </a:r>
            <a:r>
              <a:rPr lang="es-CO" b="1" dirty="0" smtClean="0"/>
              <a:t>móvil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Es una valla publicitaria colocada sobre un vehículo de carga (camioneta, </a:t>
            </a:r>
            <a:r>
              <a:rPr lang="es-CO" dirty="0" err="1"/>
              <a:t>camion</a:t>
            </a:r>
            <a:r>
              <a:rPr lang="es-CO" dirty="0"/>
              <a:t> o </a:t>
            </a:r>
            <a:r>
              <a:rPr lang="es-CO" dirty="0" err="1"/>
              <a:t>trailer</a:t>
            </a:r>
            <a:r>
              <a:rPr lang="es-CO" dirty="0"/>
              <a:t>) mostrando el mensaje hacia los costados y que circula por avenidas y calles con el único objetivo de mostrar la publicidad. Las dimensiones de la valla son adaptadas para ajustar a lo largo del vehículo.</a:t>
            </a:r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17" y="3443242"/>
            <a:ext cx="4631107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Vallas Publicitarias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Una valla publicitaria </a:t>
            </a:r>
            <a:r>
              <a:rPr lang="es-CO" dirty="0" smtClean="0"/>
              <a:t> </a:t>
            </a:r>
            <a:r>
              <a:rPr lang="es-CO" dirty="0"/>
              <a:t>es una estructura de publicidad exterior consistente en un soporte plano sobre el que se fijan anuncios.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21010" r="6655"/>
          <a:stretch/>
        </p:blipFill>
        <p:spPr bwMode="auto">
          <a:xfrm>
            <a:off x="1312136" y="2780928"/>
            <a:ext cx="6644239" cy="373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/>
              <a:t>Valla de ocho </a:t>
            </a:r>
            <a:r>
              <a:rPr lang="es-CO" b="1" dirty="0" smtClean="0"/>
              <a:t>paños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 De naturaleza urbana, se compone de ocho impresiones sobre papel encoladas sobre un panel de forma que crean un solo mensaje.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3"/>
            <a:ext cx="3259799" cy="24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Valla iluminada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Sería la valla tradicional a la que se ha introducido iluminación interior. De este modo, el mensaje se puede visualizar también en ambientes poco iluminados o de noche generando un mayor número de impactos publicitarios. </a:t>
            </a:r>
            <a:endParaRPr lang="es-C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762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Valla </a:t>
            </a:r>
            <a:r>
              <a:rPr lang="es-CO" dirty="0" err="1"/>
              <a:t>monoposte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 Utilizada en lugares amplios o en ausencia de muro, se trata de una valla soportada por un solo pie de gran altura. Es propia de zonas poco pobladas o vías interurbanas.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79513"/>
            <a:ext cx="5065762" cy="253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5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Valla </a:t>
            </a:r>
            <a:r>
              <a:rPr lang="es-CO" b="1" dirty="0" err="1"/>
              <a:t>biposte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Utilizada en lugares muy amplios, en ausencia de muro, se trata de una valla soportada por dos pies de gran altura. Como dos </a:t>
            </a:r>
            <a:r>
              <a:rPr lang="es-CO" dirty="0" err="1"/>
              <a:t>monopostes</a:t>
            </a:r>
            <a:r>
              <a:rPr lang="es-CO" dirty="0"/>
              <a:t> colocados de forma continua. Suele mantener una valla de grandes dimensiones desarrollado en tres dimensiones y con iluminación.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04478"/>
            <a:ext cx="4824536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valla de tres caras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La imagen publicitaria se forma por la combinación de una serie de paneles de sección triangular impresos por las tres caras. Un sistema automático hace que giren todos a la vez cambiando así el mensaje a la vista del público. De este modo, se consigue que en un mismo soporte se puedan combinar tres anuncios </a:t>
            </a:r>
            <a:r>
              <a:rPr lang="es-CO" dirty="0" smtClean="0"/>
              <a:t>diferentes.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01647"/>
            <a:ext cx="4820453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9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valla baja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En encuentros deportivos y otros certámenes, se aprovechan los pies de los graderíos para instalar vallas publicitarias. En su versión más avanzada, encontramos vallas con dispositivos rotativos o digitales que permiten desplegar diferentes anuncios.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74" y="3429000"/>
            <a:ext cx="4032448" cy="302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valla </a:t>
            </a:r>
            <a:r>
              <a:rPr lang="es-CO" b="1" dirty="0" smtClean="0"/>
              <a:t>digital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Es una valla cuyo mensaje se crea a partir de programas informáticos. Pueden estar diseñadas para mostrar texto en movimiento, diferentes mensajes de una misma compañía o incluso, mensajes para diferentes compañías durante un tiempo tasado a lo largo del día. </a:t>
            </a:r>
            <a:endParaRPr lang="es-CO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33" y="3501008"/>
            <a:ext cx="56197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9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399</Words>
  <Application>Microsoft Office PowerPoint</Application>
  <PresentationFormat>Presentación en pantalla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Equidad</vt:lpstr>
      <vt:lpstr>Vallas Publicitarias</vt:lpstr>
      <vt:lpstr>Vallas Publicitarias</vt:lpstr>
      <vt:lpstr>Valla de ocho paños</vt:lpstr>
      <vt:lpstr>Valla iluminada</vt:lpstr>
      <vt:lpstr>Valla monoposte</vt:lpstr>
      <vt:lpstr>Valla biposte</vt:lpstr>
      <vt:lpstr>valla de tres caras</vt:lpstr>
      <vt:lpstr>valla baja</vt:lpstr>
      <vt:lpstr>valla digital</vt:lpstr>
      <vt:lpstr>Valla inflable</vt:lpstr>
      <vt:lpstr>Valla móvil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Vallas Publicitarias</dc:title>
  <dc:creator>usuario</dc:creator>
  <cp:lastModifiedBy>usuario</cp:lastModifiedBy>
  <cp:revision>2</cp:revision>
  <dcterms:created xsi:type="dcterms:W3CDTF">2012-09-12T17:35:32Z</dcterms:created>
  <dcterms:modified xsi:type="dcterms:W3CDTF">2012-09-12T17:53:27Z</dcterms:modified>
</cp:coreProperties>
</file>