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ShowLst>
    <p:custShow name="Presentación personalizada 1" id="0">
      <p:sldLst>
        <p:sld r:id="rId2"/>
        <p:sld r:id="rId3"/>
        <p:sld r:id="rId4"/>
        <p:sld r:id="rId3"/>
        <p:sld r:id="rId5"/>
        <p:sld r:id="rId3"/>
        <p:sld r:id="rId6"/>
        <p:sld r:id="rId3"/>
        <p:sld r:id="rId7"/>
        <p:sld r:id="rId3"/>
        <p:sld r:id="rId8"/>
        <p:sld r:id="rId3"/>
        <p:sld r:id="rId9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293"/>
    <a:srgbClr val="FFFFFF"/>
    <a:srgbClr val="81D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47ACC9-071D-4B6A-9490-385F1F71E134}" type="datetimeFigureOut">
              <a:rPr lang="es-ES" smtClean="0"/>
              <a:t>01/05/2012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9F698C4-2A26-4E24-A88B-A619983807CA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08920"/>
          </a:xfrm>
        </p:spPr>
        <p:txBody>
          <a:bodyPr>
            <a:normAutofit/>
          </a:bodyPr>
          <a:lstStyle/>
          <a:p>
            <a:r>
              <a:rPr lang="es-ES" dirty="0" smtClean="0"/>
              <a:t>Luisa Fernanda Gaviria C.</a:t>
            </a:r>
          </a:p>
          <a:p>
            <a:r>
              <a:rPr lang="es-ES" dirty="0" smtClean="0"/>
              <a:t>Luisa  Fernanda Oquendo U.</a:t>
            </a:r>
          </a:p>
          <a:p>
            <a:endParaRPr lang="es-ES" dirty="0" smtClean="0"/>
          </a:p>
          <a:p>
            <a:r>
              <a:rPr lang="es-ES" dirty="0" smtClean="0"/>
              <a:t>Grado: 10</a:t>
            </a:r>
          </a:p>
          <a:p>
            <a:endParaRPr lang="es-ES" dirty="0" smtClean="0"/>
          </a:p>
          <a:p>
            <a:r>
              <a:rPr lang="es-ES" dirty="0" smtClean="0"/>
              <a:t>2012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LAS POSTALES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3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332656"/>
            <a:ext cx="7776864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097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LAS POSTALES</a:t>
            </a:r>
            <a:endParaRPr lang="es-ES" sz="5400" dirty="0"/>
          </a:p>
        </p:txBody>
      </p:sp>
      <p:sp>
        <p:nvSpPr>
          <p:cNvPr id="6" name="5 Rectángulo">
            <a:hlinkClick r:id="rId2" action="ppaction://hlinksldjump"/>
          </p:cNvPr>
          <p:cNvSpPr/>
          <p:nvPr/>
        </p:nvSpPr>
        <p:spPr>
          <a:xfrm>
            <a:off x="107504" y="2659566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Su historia</a:t>
            </a:r>
            <a:endParaRPr lang="es-ES" sz="4000" dirty="0"/>
          </a:p>
        </p:txBody>
      </p:sp>
      <p:pic>
        <p:nvPicPr>
          <p:cNvPr id="6146" name="Picture 2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683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2" y="3632249"/>
            <a:ext cx="3683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2" y="4581128"/>
            <a:ext cx="3683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8" y="5589240"/>
            <a:ext cx="3683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43198" y="1749296"/>
            <a:ext cx="2611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/>
              <a:t>¿Qué son ?</a:t>
            </a:r>
            <a:endParaRPr lang="es-ES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7504" y="3702975"/>
            <a:ext cx="379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Postales virtuales </a:t>
            </a:r>
            <a:endParaRPr lang="es-ES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7504" y="4693297"/>
            <a:ext cx="356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Postales tradicionales</a:t>
            </a:r>
            <a:endParaRPr lang="es-ES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9447" y="5637728"/>
            <a:ext cx="343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Características</a:t>
            </a:r>
            <a:endParaRPr lang="es-ES" sz="4000" dirty="0"/>
          </a:p>
        </p:txBody>
      </p:sp>
      <p:pic>
        <p:nvPicPr>
          <p:cNvPr id="6150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59" y="1951062"/>
            <a:ext cx="33623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/>
              <a:t>La Postal</a:t>
            </a:r>
            <a:endParaRPr lang="es-ES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sz="2800" dirty="0" smtClean="0">
                <a:latin typeface="Arial"/>
                <a:ea typeface="Calibri"/>
              </a:rPr>
              <a:t>Una postal es una  </a:t>
            </a:r>
            <a:r>
              <a:rPr lang="es-CO" sz="2800" dirty="0">
                <a:latin typeface="Arial"/>
                <a:ea typeface="Calibri"/>
              </a:rPr>
              <a:t>tarjetas por lo general </a:t>
            </a:r>
            <a:r>
              <a:rPr lang="es-CO" sz="2800" dirty="0" smtClean="0">
                <a:latin typeface="Arial"/>
                <a:ea typeface="Calibri"/>
              </a:rPr>
              <a:t>rectangular hecha  </a:t>
            </a:r>
            <a:r>
              <a:rPr lang="es-CO" sz="2800" dirty="0">
                <a:latin typeface="Arial"/>
                <a:ea typeface="Calibri"/>
              </a:rPr>
              <a:t>de </a:t>
            </a:r>
            <a:r>
              <a:rPr lang="es-CO" sz="2800" dirty="0" smtClean="0">
                <a:latin typeface="Arial"/>
                <a:ea typeface="Calibri"/>
              </a:rPr>
              <a:t>papel.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98260"/>
            <a:ext cx="5036591" cy="32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646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rgbClr val="FFFFFF"/>
                </a:solidFill>
              </a:rPr>
              <a:t>Su historia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800" dirty="0">
                <a:latin typeface="Arial"/>
                <a:ea typeface="Calibri"/>
              </a:rPr>
              <a:t>Se puede rastrear su origen a la idea de Heinrich von Stephan, </a:t>
            </a:r>
            <a:r>
              <a:rPr lang="es-CO" sz="2800" dirty="0" smtClean="0">
                <a:latin typeface="Arial"/>
                <a:ea typeface="Calibri"/>
                <a:cs typeface="Times New Roman"/>
              </a:rPr>
              <a:t>propuso </a:t>
            </a:r>
            <a:r>
              <a:rPr lang="es-CO" sz="2800" dirty="0">
                <a:latin typeface="Arial"/>
                <a:ea typeface="Calibri"/>
                <a:cs typeface="Times New Roman"/>
              </a:rPr>
              <a:t>que existiera un tipo de correspondencia, que no utilizara sobres.</a:t>
            </a:r>
            <a:endParaRPr lang="es-ES" sz="2400" dirty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559918" cy="288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Postal virtual o electrónica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s-CO" sz="2800" dirty="0">
                <a:latin typeface="Arial"/>
                <a:ea typeface="Calibri"/>
                <a:cs typeface="Times New Roman"/>
              </a:rPr>
              <a:t>Una postal virtual es la que se manda a través de internet, normalmente por correo electrónico. Pueden ser estáticas o </a:t>
            </a:r>
            <a:r>
              <a:rPr lang="es-CO" sz="2800" dirty="0" smtClean="0">
                <a:latin typeface="Arial"/>
                <a:ea typeface="Calibri"/>
                <a:cs typeface="Times New Roman"/>
              </a:rPr>
              <a:t>animadas. </a:t>
            </a:r>
            <a:endParaRPr lang="es-ES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26714"/>
            <a:ext cx="3845443" cy="288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4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Postales tradicionales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sz="2800" dirty="0">
                <a:latin typeface="Arial"/>
                <a:ea typeface="Calibri"/>
              </a:rPr>
              <a:t>Son las que se envían mediante correspondencia las cuales están </a:t>
            </a:r>
            <a:r>
              <a:rPr lang="es-CO" sz="2800" dirty="0" smtClean="0">
                <a:latin typeface="Arial"/>
                <a:ea typeface="Calibri"/>
              </a:rPr>
              <a:t>hechas de elementos palpables (papel, carlina ,etc.)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0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Características</a:t>
            </a:r>
            <a:endParaRPr lang="es-E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0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" t="6617" r="1938"/>
          <a:stretch/>
        </p:blipFill>
        <p:spPr>
          <a:xfrm>
            <a:off x="395537" y="235861"/>
            <a:ext cx="8424936" cy="6433499"/>
          </a:xfrm>
        </p:spPr>
      </p:pic>
    </p:spTree>
    <p:extLst>
      <p:ext uri="{BB962C8B-B14F-4D97-AF65-F5344CB8AC3E}">
        <p14:creationId xmlns:p14="http://schemas.microsoft.com/office/powerpoint/2010/main" val="14021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</TotalTime>
  <Words>124</Words>
  <Application>Microsoft Office PowerPoint</Application>
  <PresentationFormat>Presentación en pantalla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  <vt:variant>
        <vt:lpstr>Presentaciones personalizadas</vt:lpstr>
      </vt:variant>
      <vt:variant>
        <vt:i4>1</vt:i4>
      </vt:variant>
    </vt:vector>
  </HeadingPairs>
  <TitlesOfParts>
    <vt:vector size="10" baseType="lpstr">
      <vt:lpstr>Equidad</vt:lpstr>
      <vt:lpstr>LAS POSTALES</vt:lpstr>
      <vt:lpstr>Presentación de PowerPoint</vt:lpstr>
      <vt:lpstr>La Postal</vt:lpstr>
      <vt:lpstr>Su historia</vt:lpstr>
      <vt:lpstr>Postal virtual o electrónica</vt:lpstr>
      <vt:lpstr>Postales tradicionales</vt:lpstr>
      <vt:lpstr>Características</vt:lpstr>
      <vt:lpstr>Presentación de PowerPoint</vt:lpstr>
      <vt:lpstr>Presentación personalizada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POSTALES</dc:title>
  <dc:creator>luisa</dc:creator>
  <cp:lastModifiedBy>luisa</cp:lastModifiedBy>
  <cp:revision>5</cp:revision>
  <dcterms:created xsi:type="dcterms:W3CDTF">2012-04-28T01:44:57Z</dcterms:created>
  <dcterms:modified xsi:type="dcterms:W3CDTF">2012-05-01T23:39:34Z</dcterms:modified>
</cp:coreProperties>
</file>